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5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qrcode_jxdxsjy.jx.edu.cn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0555" y="357505"/>
            <a:ext cx="4667250" cy="46672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25805" y="5295900"/>
            <a:ext cx="1084326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投诉举报链接地址：http://jxdxsjy.jx.edu.cn/user/student?referer=/jyjb/index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6109335" y="1962785"/>
            <a:ext cx="43764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ym typeface="+mn-ea"/>
              </a:rPr>
              <a:t>投诉举报</a:t>
            </a:r>
            <a:r>
              <a:rPr lang="zh-CN" altLang="en-US" sz="3200"/>
              <a:t>扫码格式</a:t>
            </a:r>
            <a:endParaRPr lang="zh-CN" altLang="en-US" sz="3200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投诉举报</a:t>
            </a:r>
            <a:r>
              <a:rPr lang="zh-CN" altLang="en-US">
                <a:sym typeface="+mn-ea"/>
              </a:rPr>
              <a:t>电话：</a:t>
            </a:r>
            <a:endParaRPr lang="zh-CN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1490345"/>
            <a:ext cx="10968990" cy="1196340"/>
          </a:xfrm>
        </p:spPr>
        <p:txBody>
          <a:bodyPr/>
          <a:p>
            <a:r>
              <a:rPr lang="en-US" altLang="zh-CN"/>
              <a:t>0791-86765295</a:t>
            </a:r>
            <a:endParaRPr lang="en-US" altLang="zh-CN"/>
          </a:p>
          <a:p>
            <a:r>
              <a:rPr lang="en-US" altLang="zh-CN">
                <a:sym typeface="+mn-ea"/>
              </a:rPr>
              <a:t>0791-86765297</a:t>
            </a:r>
            <a:endParaRPr lang="en-US" altLang="zh-CN"/>
          </a:p>
          <a:p>
            <a:endParaRPr lang="en-US" altLang="zh-CN"/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608400" y="2994095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>
                <a:sym typeface="+mn-ea"/>
              </a:rPr>
              <a:t>投诉举报</a:t>
            </a:r>
            <a:r>
              <a:rPr lang="zh-CN" altLang="en-US">
                <a:sym typeface="+mn-ea"/>
              </a:rPr>
              <a:t>电子邮箱：</a:t>
            </a:r>
            <a:endParaRPr lang="zh-CN" altLang="en-US">
              <a:sym typeface="+mn-ea"/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608330" y="3876040"/>
            <a:ext cx="10968990" cy="65087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/>
              <a:t>jxjygz@163.</a:t>
            </a:r>
            <a:r>
              <a:rPr lang="en-US" altLang="zh-CN"/>
              <a:t>com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commondata" val="eyJoZGlkIjoiNTAxODIzNDE2YjhhZjc2MzEwZmRiZWEwMzc1NzRjYzc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WPS 演示</Application>
  <PresentationFormat>宽屏</PresentationFormat>
  <Paragraphs>14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  <vt:lpstr>投诉举报电话：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嶶笑洧孒菋檤</cp:lastModifiedBy>
  <cp:revision>156</cp:revision>
  <dcterms:created xsi:type="dcterms:W3CDTF">2019-06-19T02:08:00Z</dcterms:created>
  <dcterms:modified xsi:type="dcterms:W3CDTF">2024-03-04T08:08:59Z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2052-11.8.2.11542</vt:lpwstr>
  </property>
  <property fmtid="{D5CDD505-2E9C-101B-9397-08002B2CF9AE}" pid="3" name="ICV">
    <vt:lpwstr>430FE47A0E874CB384DEE324E60F1590</vt:lpwstr>
  </property>
</Properties>
</file>